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4"/>
  </p:sldMasterIdLst>
  <p:sldIdLst>
    <p:sldId id="266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836E87-9353-144B-8816-BCB5FAA72A83}" v="52" dt="2022-02-28T23:22:04.5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6327"/>
  </p:normalViewPr>
  <p:slideViewPr>
    <p:cSldViewPr snapToGrid="0" snapToObjects="1">
      <p:cViewPr varScale="1">
        <p:scale>
          <a:sx n="123" d="100"/>
          <a:sy n="123" d="100"/>
        </p:scale>
        <p:origin x="186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uel Gertrudix Barrio" userId="f0a35af9-5215-4a89-ba64-ae8ddeb2580a" providerId="ADAL" clId="{E6836E87-9353-144B-8816-BCB5FAA72A83}"/>
    <pc:docChg chg="undo redo custSel addSld delSld modSld">
      <pc:chgData name="Manuel Gertrudix Barrio" userId="f0a35af9-5215-4a89-ba64-ae8ddeb2580a" providerId="ADAL" clId="{E6836E87-9353-144B-8816-BCB5FAA72A83}" dt="2022-02-28T23:22:04.562" v="263" actId="1076"/>
      <pc:docMkLst>
        <pc:docMk/>
      </pc:docMkLst>
      <pc:sldChg chg="addSp delSp modSp mod">
        <pc:chgData name="Manuel Gertrudix Barrio" userId="f0a35af9-5215-4a89-ba64-ae8ddeb2580a" providerId="ADAL" clId="{E6836E87-9353-144B-8816-BCB5FAA72A83}" dt="2022-02-28T23:22:04.562" v="263" actId="1076"/>
        <pc:sldMkLst>
          <pc:docMk/>
          <pc:sldMk cId="0" sldId="260"/>
        </pc:sldMkLst>
        <pc:spChg chg="del mod">
          <ac:chgData name="Manuel Gertrudix Barrio" userId="f0a35af9-5215-4a89-ba64-ae8ddeb2580a" providerId="ADAL" clId="{E6836E87-9353-144B-8816-BCB5FAA72A83}" dt="2022-02-28T23:19:34.756" v="217" actId="478"/>
          <ac:spMkLst>
            <pc:docMk/>
            <pc:sldMk cId="0" sldId="260"/>
            <ac:spMk id="9" creationId="{5945A4DD-0E1B-5C40-8EB4-E99FFBE09AEC}"/>
          </ac:spMkLst>
        </pc:spChg>
        <pc:spChg chg="del">
          <ac:chgData name="Manuel Gertrudix Barrio" userId="f0a35af9-5215-4a89-ba64-ae8ddeb2580a" providerId="ADAL" clId="{E6836E87-9353-144B-8816-BCB5FAA72A83}" dt="2022-02-28T23:19:38.087" v="218" actId="478"/>
          <ac:spMkLst>
            <pc:docMk/>
            <pc:sldMk cId="0" sldId="260"/>
            <ac:spMk id="11" creationId="{EC66A13E-5E48-7945-916F-F7EF70383B97}"/>
          </ac:spMkLst>
        </pc:spChg>
        <pc:spChg chg="add mod">
          <ac:chgData name="Manuel Gertrudix Barrio" userId="f0a35af9-5215-4a89-ba64-ae8ddeb2580a" providerId="ADAL" clId="{E6836E87-9353-144B-8816-BCB5FAA72A83}" dt="2022-02-28T23:22:04.562" v="263" actId="1076"/>
          <ac:spMkLst>
            <pc:docMk/>
            <pc:sldMk cId="0" sldId="260"/>
            <ac:spMk id="12" creationId="{B2EDCC38-10B9-C14D-9586-3A10CED3B94E}"/>
          </ac:spMkLst>
        </pc:spChg>
        <pc:spChg chg="del">
          <ac:chgData name="Manuel Gertrudix Barrio" userId="f0a35af9-5215-4a89-ba64-ae8ddeb2580a" providerId="ADAL" clId="{E6836E87-9353-144B-8816-BCB5FAA72A83}" dt="2022-02-28T23:19:46.323" v="222" actId="478"/>
          <ac:spMkLst>
            <pc:docMk/>
            <pc:sldMk cId="0" sldId="260"/>
            <ac:spMk id="13" creationId="{08B420E8-5E25-2A48-8694-001F4846BFB9}"/>
          </ac:spMkLst>
        </pc:spChg>
        <pc:spChg chg="del mod">
          <ac:chgData name="Manuel Gertrudix Barrio" userId="f0a35af9-5215-4a89-ba64-ae8ddeb2580a" providerId="ADAL" clId="{E6836E87-9353-144B-8816-BCB5FAA72A83}" dt="2022-02-28T23:19:42.711" v="220" actId="478"/>
          <ac:spMkLst>
            <pc:docMk/>
            <pc:sldMk cId="0" sldId="260"/>
            <ac:spMk id="15" creationId="{381184FF-86CC-B441-A27C-D8537B3A30EB}"/>
          </ac:spMkLst>
        </pc:spChg>
        <pc:spChg chg="mod">
          <ac:chgData name="Manuel Gertrudix Barrio" userId="f0a35af9-5215-4a89-ba64-ae8ddeb2580a" providerId="ADAL" clId="{E6836E87-9353-144B-8816-BCB5FAA72A83}" dt="2022-02-28T23:22:00.358" v="262" actId="1076"/>
          <ac:spMkLst>
            <pc:docMk/>
            <pc:sldMk cId="0" sldId="260"/>
            <ac:spMk id="17" creationId="{00000000-0000-0000-0000-000000000000}"/>
          </ac:spMkLst>
        </pc:spChg>
        <pc:picChg chg="del">
          <ac:chgData name="Manuel Gertrudix Barrio" userId="f0a35af9-5215-4a89-ba64-ae8ddeb2580a" providerId="ADAL" clId="{E6836E87-9353-144B-8816-BCB5FAA72A83}" dt="2022-02-28T23:20:48.740" v="225" actId="478"/>
          <ac:picMkLst>
            <pc:docMk/>
            <pc:sldMk cId="0" sldId="260"/>
            <ac:picMk id="3" creationId="{4F036552-5149-A24E-8E80-4D48E49FC488}"/>
          </ac:picMkLst>
        </pc:picChg>
        <pc:picChg chg="add mod">
          <ac:chgData name="Manuel Gertrudix Barrio" userId="f0a35af9-5215-4a89-ba64-ae8ddeb2580a" providerId="ADAL" clId="{E6836E87-9353-144B-8816-BCB5FAA72A83}" dt="2022-02-28T23:20:56.635" v="226" actId="1076"/>
          <ac:picMkLst>
            <pc:docMk/>
            <pc:sldMk cId="0" sldId="260"/>
            <ac:picMk id="10" creationId="{548362A0-A758-3040-A21B-3DE57EF75915}"/>
          </ac:picMkLst>
        </pc:picChg>
        <pc:picChg chg="del">
          <ac:chgData name="Manuel Gertrudix Barrio" userId="f0a35af9-5215-4a89-ba64-ae8ddeb2580a" providerId="ADAL" clId="{E6836E87-9353-144B-8816-BCB5FAA72A83}" dt="2022-02-28T23:19:44.713" v="221" actId="478"/>
          <ac:picMkLst>
            <pc:docMk/>
            <pc:sldMk cId="0" sldId="260"/>
            <ac:picMk id="2052" creationId="{A02392F7-3E2C-9C40-BD25-7607567758B8}"/>
          </ac:picMkLst>
        </pc:picChg>
      </pc:sldChg>
      <pc:sldChg chg="addSp delSp modSp mod setBg">
        <pc:chgData name="Manuel Gertrudix Barrio" userId="f0a35af9-5215-4a89-ba64-ae8ddeb2580a" providerId="ADAL" clId="{E6836E87-9353-144B-8816-BCB5FAA72A83}" dt="2022-02-28T16:45:44.382" v="215" actId="1076"/>
        <pc:sldMkLst>
          <pc:docMk/>
          <pc:sldMk cId="0" sldId="266"/>
        </pc:sldMkLst>
        <pc:spChg chg="add mod">
          <ac:chgData name="Manuel Gertrudix Barrio" userId="f0a35af9-5215-4a89-ba64-ae8ddeb2580a" providerId="ADAL" clId="{E6836E87-9353-144B-8816-BCB5FAA72A83}" dt="2022-02-28T16:45:19.431" v="212" actId="1076"/>
          <ac:spMkLst>
            <pc:docMk/>
            <pc:sldMk cId="0" sldId="266"/>
            <ac:spMk id="4" creationId="{7C455DEE-FA1B-BB4D-A348-BA1F01B8B051}"/>
          </ac:spMkLst>
        </pc:spChg>
        <pc:spChg chg="mod">
          <ac:chgData name="Manuel Gertrudix Barrio" userId="f0a35af9-5215-4a89-ba64-ae8ddeb2580a" providerId="ADAL" clId="{E6836E87-9353-144B-8816-BCB5FAA72A83}" dt="2022-02-28T16:43:42.908" v="184" actId="404"/>
          <ac:spMkLst>
            <pc:docMk/>
            <pc:sldMk cId="0" sldId="266"/>
            <ac:spMk id="9" creationId="{00000000-0000-0000-0000-000000000000}"/>
          </ac:spMkLst>
        </pc:spChg>
        <pc:spChg chg="del">
          <ac:chgData name="Manuel Gertrudix Barrio" userId="f0a35af9-5215-4a89-ba64-ae8ddeb2580a" providerId="ADAL" clId="{E6836E87-9353-144B-8816-BCB5FAA72A83}" dt="2022-02-28T16:35:35.977" v="0" actId="478"/>
          <ac:spMkLst>
            <pc:docMk/>
            <pc:sldMk cId="0" sldId="266"/>
            <ac:spMk id="10" creationId="{00000000-0000-0000-0000-000000000000}"/>
          </ac:spMkLst>
        </pc:spChg>
        <pc:spChg chg="add mod">
          <ac:chgData name="Manuel Gertrudix Barrio" userId="f0a35af9-5215-4a89-ba64-ae8ddeb2580a" providerId="ADAL" clId="{E6836E87-9353-144B-8816-BCB5FAA72A83}" dt="2022-02-28T16:45:19.431" v="212" actId="1076"/>
          <ac:spMkLst>
            <pc:docMk/>
            <pc:sldMk cId="0" sldId="266"/>
            <ac:spMk id="11" creationId="{1D93BB25-B011-FC46-A324-16DBC5F4D1BA}"/>
          </ac:spMkLst>
        </pc:spChg>
        <pc:spChg chg="add mod">
          <ac:chgData name="Manuel Gertrudix Barrio" userId="f0a35af9-5215-4a89-ba64-ae8ddeb2580a" providerId="ADAL" clId="{E6836E87-9353-144B-8816-BCB5FAA72A83}" dt="2022-02-28T16:44:11.097" v="196" actId="790"/>
          <ac:spMkLst>
            <pc:docMk/>
            <pc:sldMk cId="0" sldId="266"/>
            <ac:spMk id="14" creationId="{C8EFC582-8395-B54B-9A5A-C1A5BF8AE704}"/>
          </ac:spMkLst>
        </pc:spChg>
        <pc:spChg chg="mod topLvl">
          <ac:chgData name="Manuel Gertrudix Barrio" userId="f0a35af9-5215-4a89-ba64-ae8ddeb2580a" providerId="ADAL" clId="{E6836E87-9353-144B-8816-BCB5FAA72A83}" dt="2022-02-28T16:38:39.387" v="97" actId="1076"/>
          <ac:spMkLst>
            <pc:docMk/>
            <pc:sldMk cId="0" sldId="266"/>
            <ac:spMk id="18" creationId="{00000000-0000-0000-0000-000000000000}"/>
          </ac:spMkLst>
        </pc:spChg>
        <pc:spChg chg="mod">
          <ac:chgData name="Manuel Gertrudix Barrio" userId="f0a35af9-5215-4a89-ba64-ae8ddeb2580a" providerId="ADAL" clId="{E6836E87-9353-144B-8816-BCB5FAA72A83}" dt="2022-02-28T16:43:42.908" v="184" actId="404"/>
          <ac:spMkLst>
            <pc:docMk/>
            <pc:sldMk cId="0" sldId="266"/>
            <ac:spMk id="7170" creationId="{00000000-0000-0000-0000-000000000000}"/>
          </ac:spMkLst>
        </pc:spChg>
        <pc:grpChg chg="add del mod">
          <ac:chgData name="Manuel Gertrudix Barrio" userId="f0a35af9-5215-4a89-ba64-ae8ddeb2580a" providerId="ADAL" clId="{E6836E87-9353-144B-8816-BCB5FAA72A83}" dt="2022-02-28T16:38:41.619" v="98" actId="478"/>
          <ac:grpSpMkLst>
            <pc:docMk/>
            <pc:sldMk cId="0" sldId="266"/>
            <ac:grpSpMk id="2" creationId="{A52FDFFC-5CFC-6743-ABC0-922E27C98471}"/>
          </ac:grpSpMkLst>
        </pc:grpChg>
        <pc:picChg chg="mod topLvl">
          <ac:chgData name="Manuel Gertrudix Barrio" userId="f0a35af9-5215-4a89-ba64-ae8ddeb2580a" providerId="ADAL" clId="{E6836E87-9353-144B-8816-BCB5FAA72A83}" dt="2022-02-28T16:38:39.387" v="97" actId="1076"/>
          <ac:picMkLst>
            <pc:docMk/>
            <pc:sldMk cId="0" sldId="266"/>
            <ac:picMk id="3" creationId="{21E0453A-4DF1-1041-BA18-D9FBB3A23356}"/>
          </ac:picMkLst>
        </pc:picChg>
        <pc:picChg chg="add del mod">
          <ac:chgData name="Manuel Gertrudix Barrio" userId="f0a35af9-5215-4a89-ba64-ae8ddeb2580a" providerId="ADAL" clId="{E6836E87-9353-144B-8816-BCB5FAA72A83}" dt="2022-02-28T16:37:23.509" v="91" actId="478"/>
          <ac:picMkLst>
            <pc:docMk/>
            <pc:sldMk cId="0" sldId="266"/>
            <ac:picMk id="7" creationId="{CCD6DE35-2ADC-4B4D-B760-21116A441F07}"/>
          </ac:picMkLst>
        </pc:picChg>
        <pc:picChg chg="add del mod">
          <ac:chgData name="Manuel Gertrudix Barrio" userId="f0a35af9-5215-4a89-ba64-ae8ddeb2580a" providerId="ADAL" clId="{E6836E87-9353-144B-8816-BCB5FAA72A83}" dt="2022-02-28T16:44:16.945" v="197" actId="478"/>
          <ac:picMkLst>
            <pc:docMk/>
            <pc:sldMk cId="0" sldId="266"/>
            <ac:picMk id="1026" creationId="{AFA94FC3-98B1-854B-A325-2D02B7F1ADBE}"/>
          </ac:picMkLst>
        </pc:picChg>
        <pc:picChg chg="add mod">
          <ac:chgData name="Manuel Gertrudix Barrio" userId="f0a35af9-5215-4a89-ba64-ae8ddeb2580a" providerId="ADAL" clId="{E6836E87-9353-144B-8816-BCB5FAA72A83}" dt="2022-02-28T16:45:41.114" v="214" actId="1076"/>
          <ac:picMkLst>
            <pc:docMk/>
            <pc:sldMk cId="0" sldId="266"/>
            <ac:picMk id="1028" creationId="{74E6BAC0-A3DD-CE4B-B32C-FB2C2F9191EE}"/>
          </ac:picMkLst>
        </pc:picChg>
        <pc:picChg chg="add mod">
          <ac:chgData name="Manuel Gertrudix Barrio" userId="f0a35af9-5215-4a89-ba64-ae8ddeb2580a" providerId="ADAL" clId="{E6836E87-9353-144B-8816-BCB5FAA72A83}" dt="2022-02-28T16:45:44.382" v="215" actId="1076"/>
          <ac:picMkLst>
            <pc:docMk/>
            <pc:sldMk cId="0" sldId="266"/>
            <ac:picMk id="1030" creationId="{70AA2696-DD4A-0F48-B857-C2D387E05C94}"/>
          </ac:picMkLst>
        </pc:picChg>
        <pc:picChg chg="mod topLvl">
          <ac:chgData name="Manuel Gertrudix Barrio" userId="f0a35af9-5215-4a89-ba64-ae8ddeb2580a" providerId="ADAL" clId="{E6836E87-9353-144B-8816-BCB5FAA72A83}" dt="2022-02-28T16:38:39.387" v="97" actId="1076"/>
          <ac:picMkLst>
            <pc:docMk/>
            <pc:sldMk cId="0" sldId="266"/>
            <ac:picMk id="7175" creationId="{00000000-0000-0000-0000-000000000000}"/>
          </ac:picMkLst>
        </pc:picChg>
      </pc:sldChg>
      <pc:sldChg chg="del">
        <pc:chgData name="Manuel Gertrudix Barrio" userId="f0a35af9-5215-4a89-ba64-ae8ddeb2580a" providerId="ADAL" clId="{E6836E87-9353-144B-8816-BCB5FAA72A83}" dt="2022-02-28T23:21:48.809" v="260" actId="2696"/>
        <pc:sldMkLst>
          <pc:docMk/>
          <pc:sldMk cId="967942788" sldId="267"/>
        </pc:sldMkLst>
      </pc:sldChg>
      <pc:sldChg chg="del">
        <pc:chgData name="Manuel Gertrudix Barrio" userId="f0a35af9-5215-4a89-ba64-ae8ddeb2580a" providerId="ADAL" clId="{E6836E87-9353-144B-8816-BCB5FAA72A83}" dt="2022-02-28T23:21:49.978" v="261" actId="2696"/>
        <pc:sldMkLst>
          <pc:docMk/>
          <pc:sldMk cId="1181255744" sldId="268"/>
        </pc:sldMkLst>
      </pc:sldChg>
      <pc:sldChg chg="new del">
        <pc:chgData name="Manuel Gertrudix Barrio" userId="f0a35af9-5215-4a89-ba64-ae8ddeb2580a" providerId="ADAL" clId="{E6836E87-9353-144B-8816-BCB5FAA72A83}" dt="2022-02-28T23:21:40.893" v="259" actId="680"/>
        <pc:sldMkLst>
          <pc:docMk/>
          <pc:sldMk cId="3349536108" sldId="269"/>
        </pc:sldMkLst>
      </pc:sldChg>
    </pc:docChg>
  </pc:docChgLst>
  <pc:docChgLst>
    <pc:chgData name="Manuel Gertrudix Barrio" userId="f0a35af9-5215-4a89-ba64-ae8ddeb2580a" providerId="ADAL" clId="{0EC7567E-3CF8-5141-9974-AF10FF2CFA9D}"/>
    <pc:docChg chg="addSld modSld">
      <pc:chgData name="Manuel Gertrudix Barrio" userId="f0a35af9-5215-4a89-ba64-ae8ddeb2580a" providerId="ADAL" clId="{0EC7567E-3CF8-5141-9974-AF10FF2CFA9D}" dt="2022-01-27T01:01:39.576" v="21" actId="404"/>
      <pc:docMkLst>
        <pc:docMk/>
      </pc:docMkLst>
      <pc:sldChg chg="modSp new mod">
        <pc:chgData name="Manuel Gertrudix Barrio" userId="f0a35af9-5215-4a89-ba64-ae8ddeb2580a" providerId="ADAL" clId="{0EC7567E-3CF8-5141-9974-AF10FF2CFA9D}" dt="2022-01-27T01:01:39.576" v="21" actId="404"/>
        <pc:sldMkLst>
          <pc:docMk/>
          <pc:sldMk cId="1181255744" sldId="268"/>
        </pc:sldMkLst>
        <pc:spChg chg="mod">
          <ac:chgData name="Manuel Gertrudix Barrio" userId="f0a35af9-5215-4a89-ba64-ae8ddeb2580a" providerId="ADAL" clId="{0EC7567E-3CF8-5141-9974-AF10FF2CFA9D}" dt="2022-01-27T01:01:24.451" v="15" actId="20577"/>
          <ac:spMkLst>
            <pc:docMk/>
            <pc:sldMk cId="1181255744" sldId="268"/>
            <ac:spMk id="2" creationId="{D452E571-D6DD-F34F-B505-A5327A9E5EAA}"/>
          </ac:spMkLst>
        </pc:spChg>
        <pc:spChg chg="mod">
          <ac:chgData name="Manuel Gertrudix Barrio" userId="f0a35af9-5215-4a89-ba64-ae8ddeb2580a" providerId="ADAL" clId="{0EC7567E-3CF8-5141-9974-AF10FF2CFA9D}" dt="2022-01-27T01:01:39.576" v="21" actId="404"/>
          <ac:spMkLst>
            <pc:docMk/>
            <pc:sldMk cId="1181255744" sldId="268"/>
            <ac:spMk id="3" creationId="{E5BF7D65-ADB4-A44A-A7E7-F6E196495A9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F2BE06-FB51-D94A-B8C6-6A8DF11A01A8}" type="datetime4">
              <a:rPr lang="en-US" altLang="es-ES_tradnl"/>
              <a:pPr/>
              <a:t>February 28, 2022</a:t>
            </a:fld>
            <a:endParaRPr lang="en-US" altLang="es-ES_tradnl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B0A3297-DBF0-AD44-9B37-57757D11C435}" type="slidenum">
              <a:rPr lang="en-US" altLang="es-ES_tradnl"/>
              <a:pPr/>
              <a:t>‹#›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1916141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EB93DA-5A2C-2F4A-8111-AC8F8604F7B7}" type="datetime4">
              <a:rPr lang="en-US" altLang="es-ES_tradnl"/>
              <a:pPr/>
              <a:t>February 28, 2022</a:t>
            </a:fld>
            <a:endParaRPr lang="en-US" alt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156F4-D41D-C146-AF6C-F18F5557AA94}" type="slidenum">
              <a:rPr lang="en-US" altLang="es-ES_tradnl"/>
              <a:pPr/>
              <a:t>‹#›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316457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6714F1-D49B-3E4D-B2BE-8DE31685EA23}" type="datetime4">
              <a:rPr lang="en-US" altLang="es-ES_tradnl"/>
              <a:pPr/>
              <a:t>February 28, 2022</a:t>
            </a:fld>
            <a:endParaRPr lang="en-US" alt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8EEF5-E152-7A4C-AAF8-8E16E7F05B26}" type="slidenum">
              <a:rPr lang="en-US" altLang="es-ES_tradnl"/>
              <a:pPr/>
              <a:t>‹#›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152700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78A952-4050-C44D-81FF-15B282E30FFE}" type="datetime4">
              <a:rPr lang="en-US" altLang="es-ES_tradnl"/>
              <a:pPr/>
              <a:t>February 28, 2022</a:t>
            </a:fld>
            <a:endParaRPr lang="en-US" alt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5F09F2-DF64-974B-9D18-A08438C77C6F}" type="slidenum">
              <a:rPr lang="en-US" altLang="es-ES_tradnl"/>
              <a:pPr/>
              <a:t>‹#›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1905492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51E00C-CC55-CF4A-B059-CA85796BB188}" type="datetime4">
              <a:rPr lang="en-US" altLang="es-ES_tradnl"/>
              <a:pPr/>
              <a:t>February 28, 2022</a:t>
            </a:fld>
            <a:endParaRPr lang="en-US" alt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E63E5-7FAA-8148-B65F-6908ADCBC070}" type="slidenum">
              <a:rPr lang="en-US" altLang="es-ES_tradnl"/>
              <a:pPr/>
              <a:t>‹#›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192315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A93D03-F3CB-0F40-9932-64F5DCE73457}" type="datetime4">
              <a:rPr lang="en-US" altLang="es-ES_tradnl"/>
              <a:pPr/>
              <a:t>February 28, 2022</a:t>
            </a:fld>
            <a:endParaRPr lang="en-US" altLang="es-ES_trad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4AA01D-AAF1-9D41-B214-83BDD1CB4076}" type="slidenum">
              <a:rPr lang="en-US" altLang="es-ES_tradnl"/>
              <a:pPr/>
              <a:t>‹#›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286156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2869AA-FDE9-8B45-BA38-58014D0AEC1C}" type="datetime4">
              <a:rPr lang="en-US" altLang="es-ES_tradnl"/>
              <a:pPr/>
              <a:t>February 28, 2022</a:t>
            </a:fld>
            <a:endParaRPr lang="en-US" altLang="es-ES_trad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ECA17A-BE3C-2F40-9DE4-A6FD2401B1E2}" type="slidenum">
              <a:rPr lang="en-US" altLang="es-ES_tradnl"/>
              <a:pPr/>
              <a:t>‹#›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1221115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A941C9-7EE9-E245-B09F-6DD28F891973}" type="datetime4">
              <a:rPr lang="en-US" altLang="es-ES_tradnl"/>
              <a:pPr/>
              <a:t>February 28, 2022</a:t>
            </a:fld>
            <a:endParaRPr lang="en-US" altLang="es-ES_trad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2F064-F9DE-274E-A45E-0F71DAEC8807}" type="slidenum">
              <a:rPr lang="en-US" altLang="es-ES_tradnl"/>
              <a:pPr/>
              <a:t>‹#›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1939973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5D3675-96B5-504B-A339-D712958AE92C}" type="datetime4">
              <a:rPr lang="en-US" altLang="es-ES_tradnl"/>
              <a:pPr/>
              <a:t>February 28, 2022</a:t>
            </a:fld>
            <a:endParaRPr lang="en-US" altLang="es-ES_trad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2A2C3-7C71-9449-B5CD-8CEFDFAD1663}" type="slidenum">
              <a:rPr lang="en-US" altLang="es-ES_tradnl"/>
              <a:pPr/>
              <a:t>‹#›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2040524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8C3544-AE6C-2E44-92BE-094320507F24}" type="datetime4">
              <a:rPr lang="en-US" altLang="es-ES_tradnl"/>
              <a:pPr/>
              <a:t>February 28, 2022</a:t>
            </a:fld>
            <a:endParaRPr lang="en-US" altLang="es-ES_trad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C1A07B-6260-8440-8AB5-6A704B022A89}" type="slidenum">
              <a:rPr lang="en-US" altLang="es-ES_tradnl"/>
              <a:pPr/>
              <a:t>‹#›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1927988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DF6E11-8173-9345-8FD2-3E3FB65A1F58}" type="datetime4">
              <a:rPr lang="en-US" altLang="es-ES_tradnl"/>
              <a:pPr/>
              <a:t>February 28, 2022</a:t>
            </a:fld>
            <a:endParaRPr lang="en-US" altLang="es-ES_tradnl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6F3F28A-8A3E-F541-9E26-1D5898131AF7}" type="slidenum">
              <a:rPr lang="en-US" altLang="es-ES_tradnl"/>
              <a:pPr/>
              <a:t>‹#›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933403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_tradnl" altLang="es-ES_tradnl"/>
              <a:t>Clic para editar título</a:t>
            </a:r>
            <a:endParaRPr lang="en-US" altLang="es-ES_tradnl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_tradnl"/>
              <a:t>Haga clic para modificar el estilo de texto del patrón</a:t>
            </a:r>
          </a:p>
          <a:p>
            <a:pPr lvl="1"/>
            <a:r>
              <a:rPr lang="es-ES_tradnl" altLang="es-ES_tradnl"/>
              <a:t>Segundo nivel</a:t>
            </a:r>
          </a:p>
          <a:p>
            <a:pPr lvl="2"/>
            <a:r>
              <a:rPr lang="es-ES_tradnl" altLang="es-ES_tradnl"/>
              <a:t>Tercer nivel</a:t>
            </a:r>
          </a:p>
          <a:p>
            <a:pPr lvl="3"/>
            <a:r>
              <a:rPr lang="es-ES_tradnl" altLang="es-ES_tradnl"/>
              <a:t>Cuarto nivel</a:t>
            </a:r>
          </a:p>
          <a:p>
            <a:pPr lvl="4"/>
            <a:r>
              <a:rPr lang="es-ES_tradnl" altLang="es-ES_tradnl"/>
              <a:t>Quinto nivel</a:t>
            </a:r>
            <a:endParaRPr lang="en-US" alt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899D0260-7E7D-AF46-B742-7731938902CC}" type="datetime4">
              <a:rPr lang="en-US" altLang="es-ES_tradnl"/>
              <a:pPr/>
              <a:t>February 28, 2022</a:t>
            </a:fld>
            <a:endParaRPr lang="en-US" alt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2400" b="1">
                <a:solidFill>
                  <a:schemeClr val="tx2"/>
                </a:solidFill>
              </a:defRPr>
            </a:lvl1pPr>
          </a:lstStyle>
          <a:p>
            <a:fld id="{2096C3F4-65FC-2242-8084-401E76A5B464}" type="slidenum">
              <a:rPr lang="en-US" altLang="es-ES_tradnl"/>
              <a:pPr/>
              <a:t>‹#›</a:t>
            </a:fld>
            <a:endParaRPr lang="en-US" altLang="es-ES_tradnl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6" r:id="rId9"/>
    <p:sldLayoutId id="2147483933" r:id="rId10"/>
    <p:sldLayoutId id="2147483934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-128"/>
        </a:defRPr>
      </a:lvl9pPr>
    </p:titleStyle>
    <p:bodyStyle>
      <a:lvl1pPr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uadroTexto 18"/>
          <p:cNvSpPr txBox="1">
            <a:spLocks noChangeArrowheads="1"/>
          </p:cNvSpPr>
          <p:nvPr/>
        </p:nvSpPr>
        <p:spPr bwMode="auto">
          <a:xfrm>
            <a:off x="5556251" y="5786561"/>
            <a:ext cx="297152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r>
              <a:rPr lang="es-ES" altLang="es-ES_tradnl" sz="1200" dirty="0">
                <a:solidFill>
                  <a:schemeClr val="bg1"/>
                </a:solidFill>
                <a:latin typeface="Gill Sans" charset="0"/>
              </a:rPr>
              <a:t>Nombre grupo | </a:t>
            </a:r>
            <a:r>
              <a:rPr lang="es-ES" altLang="es-ES_tradnl" sz="1200" dirty="0" err="1">
                <a:solidFill>
                  <a:schemeClr val="bg1"/>
                </a:solidFill>
                <a:latin typeface="Gill Sans" charset="0"/>
              </a:rPr>
              <a:t>Subproyecto</a:t>
            </a:r>
            <a:r>
              <a:rPr lang="es-ES" altLang="es-ES_tradnl" sz="1200" dirty="0">
                <a:solidFill>
                  <a:schemeClr val="bg1"/>
                </a:solidFill>
                <a:latin typeface="Gill Sans" charset="0"/>
              </a:rPr>
              <a:t> </a:t>
            </a:r>
          </a:p>
        </p:txBody>
      </p:sp>
      <p:sp>
        <p:nvSpPr>
          <p:cNvPr id="9" name="Rectángulo 8"/>
          <p:cNvSpPr/>
          <p:nvPr/>
        </p:nvSpPr>
        <p:spPr>
          <a:xfrm>
            <a:off x="0" y="6532563"/>
            <a:ext cx="9144000" cy="32543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455DEE-FA1B-BB4D-A348-BA1F01B8B051}"/>
              </a:ext>
            </a:extLst>
          </p:cNvPr>
          <p:cNvSpPr txBox="1"/>
          <p:nvPr/>
        </p:nvSpPr>
        <p:spPr>
          <a:xfrm>
            <a:off x="724478" y="2680855"/>
            <a:ext cx="67050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>
                <a:solidFill>
                  <a:schemeClr val="bg1"/>
                </a:solidFill>
                <a:latin typeface="Gill Sans SemiBold" panose="020B0502020104020203" pitchFamily="34" charset="-79"/>
                <a:cs typeface="Gill Sans SemiBold" panose="020B0502020104020203" pitchFamily="34" charset="-79"/>
              </a:rPr>
              <a:t>Título de la presentación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93BB25-B011-FC46-A324-16DBC5F4D1BA}"/>
              </a:ext>
            </a:extLst>
          </p:cNvPr>
          <p:cNvSpPr txBox="1"/>
          <p:nvPr/>
        </p:nvSpPr>
        <p:spPr>
          <a:xfrm>
            <a:off x="724478" y="3380492"/>
            <a:ext cx="394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>
                <a:solidFill>
                  <a:schemeClr val="bg1">
                    <a:lumMod val="65000"/>
                  </a:schemeClr>
                </a:solidFill>
                <a:latin typeface="Gill Sans SemiBold" panose="020B0502020104020203" pitchFamily="34" charset="-79"/>
                <a:cs typeface="Gill Sans SemiBold" panose="020B0502020104020203" pitchFamily="34" charset="-79"/>
              </a:rPr>
              <a:t>Presentador/a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8EFC582-8395-B54B-9A5A-C1A5BF8AE704}"/>
              </a:ext>
            </a:extLst>
          </p:cNvPr>
          <p:cNvSpPr txBox="1"/>
          <p:nvPr/>
        </p:nvSpPr>
        <p:spPr>
          <a:xfrm>
            <a:off x="470766" y="6595253"/>
            <a:ext cx="8389503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700" dirty="0">
                <a:solidFill>
                  <a:srgbClr val="FFFFFF"/>
                </a:solidFill>
                <a:effectLst/>
                <a:latin typeface="Gill Sans Light" panose="020B0302020104020203" pitchFamily="34" charset="-79"/>
                <a:cs typeface="Gill Sans Light" panose="020B0302020104020203" pitchFamily="34" charset="-79"/>
              </a:rPr>
              <a:t>Proyecto LONG-COVID-EXP-CM, cofinanciado por la Comunidad de Madrid y la Unión Europea, a través del Fondo Europeo de Desarrollo Regional (FEDER), como parte de la respuesta de la Unión a la pandemia de COVID-19</a:t>
            </a:r>
            <a:endParaRPr lang="es-ES_tradnl" sz="700" dirty="0">
              <a:latin typeface="Gill Sans Light" panose="020B0302020104020203" pitchFamily="34" charset="-79"/>
              <a:cs typeface="Gill Sans Light" panose="020B0302020104020203" pitchFamily="34" charset="-79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74E6BAC0-A3DD-CE4B-B32C-FB2C2F9191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478" y="496937"/>
            <a:ext cx="744235" cy="833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70AA2696-DD4A-0F48-B857-C2D387E05C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902" y="496937"/>
            <a:ext cx="669463" cy="896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title"/>
          </p:nvPr>
        </p:nvSpPr>
        <p:spPr>
          <a:xfrm>
            <a:off x="-7377113" y="706438"/>
            <a:ext cx="5791200" cy="137160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s-ES" dirty="0">
                <a:ea typeface="+mj-ea"/>
              </a:rPr>
              <a:t> </a:t>
            </a:r>
          </a:p>
        </p:txBody>
      </p:sp>
      <p:sp>
        <p:nvSpPr>
          <p:cNvPr id="17" name="Título 5"/>
          <p:cNvSpPr txBox="1">
            <a:spLocks/>
          </p:cNvSpPr>
          <p:nvPr/>
        </p:nvSpPr>
        <p:spPr>
          <a:xfrm>
            <a:off x="550437" y="351234"/>
            <a:ext cx="4581939" cy="116950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es-ES" sz="2800" dirty="0"/>
              <a:t>Título</a:t>
            </a:r>
          </a:p>
          <a:p>
            <a:pPr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es-ES" sz="2800" dirty="0">
                <a:solidFill>
                  <a:schemeClr val="tx1"/>
                </a:solidFill>
              </a:rPr>
              <a:t>General</a:t>
            </a:r>
          </a:p>
        </p:txBody>
      </p:sp>
      <p:pic>
        <p:nvPicPr>
          <p:cNvPr id="10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548362A0-A758-3040-A21B-3DE57EF759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9711" y="351234"/>
            <a:ext cx="1003852" cy="803081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2EDCC38-10B9-C14D-9586-3A10CED3B9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437" y="1762991"/>
            <a:ext cx="7620000" cy="4242955"/>
          </a:xfrm>
        </p:spPr>
        <p:txBody>
          <a:bodyPr/>
          <a:lstStyle/>
          <a:p>
            <a:r>
              <a:rPr lang="es-ES_tradnl" sz="2400" b="0" dirty="0">
                <a:latin typeface="Gill Sans" panose="020B0502020104020203" pitchFamily="34" charset="-79"/>
                <a:cs typeface="Gill Sans" panose="020B0502020104020203" pitchFamily="34" charset="-79"/>
              </a:rPr>
              <a:t>Contenido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enc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_URJC_Power_Point" id="{EC97BC2A-16AE-C343-B398-C0979B6777C4}" vid="{575D2678-B27D-8842-9840-EE11AAC9D4D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C081339181464D9D3349663A2F09A2" ma:contentTypeVersion="15" ma:contentTypeDescription="Create a new document." ma:contentTypeScope="" ma:versionID="42c5bf07e9fe96f403ecb22698b0bd0f">
  <xsd:schema xmlns:xsd="http://www.w3.org/2001/XMLSchema" xmlns:xs="http://www.w3.org/2001/XMLSchema" xmlns:p="http://schemas.microsoft.com/office/2006/metadata/properties" xmlns:ns1="http://schemas.microsoft.com/sharepoint/v3" xmlns:ns2="c8ebd3a3-93a4-4c30-ba8e-f166b3edc92e" xmlns:ns3="46a10c21-71ab-40ea-bb47-a9313f3be31e" targetNamespace="http://schemas.microsoft.com/office/2006/metadata/properties" ma:root="true" ma:fieldsID="3f7f09b309fb7bdf64586b98871659be" ns1:_="" ns2:_="" ns3:_="">
    <xsd:import namespace="http://schemas.microsoft.com/sharepoint/v3"/>
    <xsd:import namespace="c8ebd3a3-93a4-4c30-ba8e-f166b3edc92e"/>
    <xsd:import namespace="46a10c21-71ab-40ea-bb47-a9313f3be3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ebd3a3-93a4-4c30-ba8e-f166b3edc9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a10c21-71ab-40ea-bb47-a9313f3be31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EFF1E68-7AA6-4AC4-8A0F-B49989C6A5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8ebd3a3-93a4-4c30-ba8e-f166b3edc92e"/>
    <ds:schemaRef ds:uri="46a10c21-71ab-40ea-bb47-a9313f3be3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A053EF-7084-48E7-A105-5669115D4D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FAA819-524B-4B81-9567-553955E0BF5E}">
  <ds:schemaRefs>
    <ds:schemaRef ds:uri="http://schemas.microsoft.com/office/2006/documentManagement/types"/>
    <ds:schemaRef ds:uri="c8ebd3a3-93a4-4c30-ba8e-f166b3edc92e"/>
    <ds:schemaRef ds:uri="http://schemas.microsoft.com/sharepoint/v3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46a10c21-71ab-40ea-bb47-a9313f3be31e"/>
    <ds:schemaRef ds:uri="http://schemas.microsoft.com/office/2006/metadata/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Esencial</Template>
  <TotalTime>803</TotalTime>
  <Words>53</Words>
  <Application>Microsoft Macintosh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Gill Sans</vt:lpstr>
      <vt:lpstr>Gill Sans Light</vt:lpstr>
      <vt:lpstr>Gill Sans SemiBold</vt:lpstr>
      <vt:lpstr>Esencial</vt:lpstr>
      <vt:lpstr>PowerPoint Presentation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Manuel Gertrudix Barrio</dc:creator>
  <cp:lastModifiedBy>Manuel Gertrudix Barrio</cp:lastModifiedBy>
  <cp:revision>12</cp:revision>
  <dcterms:created xsi:type="dcterms:W3CDTF">2021-11-22T18:18:36Z</dcterms:created>
  <dcterms:modified xsi:type="dcterms:W3CDTF">2022-02-28T23:22:07Z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0x01010098C081339181464D9D3349663A2F09A2</vt:lpwstr>
  </property>
</Properties>
</file>